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6" r:id="rId4"/>
    <p:sldId id="277" r:id="rId5"/>
    <p:sldId id="278" r:id="rId6"/>
    <p:sldId id="280" r:id="rId7"/>
    <p:sldId id="281" r:id="rId8"/>
    <p:sldId id="282" r:id="rId9"/>
    <p:sldId id="283" r:id="rId10"/>
    <p:sldId id="257" r:id="rId11"/>
    <p:sldId id="269" r:id="rId12"/>
    <p:sldId id="286" r:id="rId13"/>
    <p:sldId id="287" r:id="rId14"/>
    <p:sldId id="288" r:id="rId15"/>
    <p:sldId id="290" r:id="rId16"/>
    <p:sldId id="292" r:id="rId17"/>
    <p:sldId id="291" r:id="rId18"/>
    <p:sldId id="293" r:id="rId19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 varScale="1">
        <p:scale>
          <a:sx n="108" d="100"/>
          <a:sy n="108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Возрастной состав населения</c:v>
                </c:pt>
              </c:strCache>
            </c:strRef>
          </c:tx>
          <c:explosion val="25"/>
          <c:cat>
            <c:strRef>
              <c:f>'Лист1'!$A$2:$A$5</c:f>
              <c:strCache>
                <c:ptCount val="4"/>
                <c:pt idx="0">
                  <c:v>Дошкольники - 69, живут за пределами поселения - 13</c:v>
                </c:pt>
                <c:pt idx="1">
                  <c:v>Школьники - 112, живут за пределами поселения - 35</c:v>
                </c:pt>
                <c:pt idx="2">
                  <c:v>Трудоспособного населения - 601, работают за пределами района - 172</c:v>
                </c:pt>
                <c:pt idx="3">
                  <c:v>Пенсионеры - 447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69</c:v>
                </c:pt>
                <c:pt idx="1">
                  <c:v>112</c:v>
                </c:pt>
                <c:pt idx="2">
                  <c:v>601</c:v>
                </c:pt>
                <c:pt idx="3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F-4064-9AA5-02AD83E89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46917009221198"/>
          <c:y val="5.4473997838623986E-2"/>
          <c:w val="0.73384051077658041"/>
          <c:h val="0.75031208653583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Убыло</c:v>
                </c:pt>
                <c:pt idx="1">
                  <c:v>Прибыло</c:v>
                </c:pt>
                <c:pt idx="2">
                  <c:v>Прирост населения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50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0-4F5E-8914-76071EE5D9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Убыло</c:v>
                </c:pt>
                <c:pt idx="1">
                  <c:v>Прибыло</c:v>
                </c:pt>
                <c:pt idx="2">
                  <c:v>Прирост населения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</c:v>
                </c:pt>
                <c:pt idx="1">
                  <c:v>83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0-4F5E-8914-76071EE5D9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Убыло</c:v>
                </c:pt>
                <c:pt idx="1">
                  <c:v>Прибыло</c:v>
                </c:pt>
                <c:pt idx="2">
                  <c:v>Прирост населения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</c:v>
                </c:pt>
                <c:pt idx="1">
                  <c:v>31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70-4F5E-8914-76071EE5D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99968"/>
        <c:axId val="103840384"/>
      </c:barChart>
      <c:catAx>
        <c:axId val="10169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3840384"/>
        <c:crosses val="autoZero"/>
        <c:auto val="1"/>
        <c:lblAlgn val="ctr"/>
        <c:lblOffset val="100"/>
        <c:noMultiLvlLbl val="0"/>
      </c:catAx>
      <c:valAx>
        <c:axId val="10384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699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0.14563</cdr:x>
      <cdr:y>0.55316</cdr:y>
    </cdr:from>
    <cdr:to>
      <cdr:x>0.29563</cdr:x>
      <cdr:y>0.77816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87760" y="2248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danivka\Desktop\2025 г\Образ будущего\Родные берега\смотровая площадка\фото до благоустройства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0" y="1700808"/>
            <a:ext cx="9114330" cy="5157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Отчет главы Юдановского сельского поселения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Мельниковой Светланы Ивановны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157192"/>
            <a:ext cx="40984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Достижение показателей 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эффективности развития 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поселения в 2024 году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64704"/>
            <a:ext cx="4257675" cy="25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065" y="964704"/>
            <a:ext cx="4257675" cy="25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4257675" cy="27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61048"/>
            <a:ext cx="4257675" cy="27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960D49-BC2D-495E-AD6F-11F90CEEC025}"/>
              </a:ext>
            </a:extLst>
          </p:cNvPr>
          <p:cNvSpPr txBox="1"/>
          <p:nvPr/>
        </p:nvSpPr>
        <p:spPr>
          <a:xfrm>
            <a:off x="0" y="-16533"/>
            <a:ext cx="9252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Особое внимание уделяется внешнему облику сельского поселения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97" y="1052736"/>
            <a:ext cx="4257675" cy="30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198" y="1052736"/>
            <a:ext cx="4257675" cy="30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939" y="4221088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198" y="4221088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0FD1C9-4372-4072-BBD9-353DF60F1BF4}"/>
              </a:ext>
            </a:extLst>
          </p:cNvPr>
          <p:cNvSpPr txBox="1"/>
          <p:nvPr/>
        </p:nvSpPr>
        <p:spPr>
          <a:xfrm>
            <a:off x="0" y="-16533"/>
            <a:ext cx="9252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Особое внимание уделяется внешнему облику сельского поселения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5519164" cy="414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11619"/>
            <a:ext cx="6660232" cy="374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652120" y="620688"/>
            <a:ext cx="3491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Улицы Заречная и Малая Заречная, подъезд 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Песковатской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школе и площадка перед школой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65313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Средства дорожного фонда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71600" y="3212976"/>
            <a:ext cx="7281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Благоустройство территории</a:t>
            </a:r>
          </a:p>
          <a:p>
            <a:pPr algn="ctr"/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перед домами № 57-67 на ул.Ленина в </a:t>
            </a:r>
            <a:r>
              <a:rPr lang="ru-RU" sz="2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с.Песковатка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8024" y="371703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Конкурсный отбор проектов по поддержке местных инициатив в рамках развития инициативного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бюджетирования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4211514" cy="297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603" y="0"/>
            <a:ext cx="433739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564904"/>
            <a:ext cx="6067483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777\DSCN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14" y="2786768"/>
            <a:ext cx="4799547" cy="36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015.rifvrn.ru/upload/ipremia/members/el/ie/orig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72196"/>
            <a:ext cx="3248340" cy="40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0883" y="0"/>
            <a:ext cx="792223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Соглашение </a:t>
            </a:r>
          </a:p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 </a:t>
            </a:r>
            <a:r>
              <a:rPr lang="ru-RU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Юдановским</a:t>
            </a:r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сельским</a:t>
            </a:r>
          </a:p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поселением 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администрацией  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Бобровского муниципального района </a:t>
            </a:r>
          </a:p>
          <a:p>
            <a:pPr algn="ctr"/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3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ыполнен</a:t>
            </a:r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на 85%</a:t>
            </a:r>
          </a:p>
        </p:txBody>
      </p:sp>
    </p:spTree>
    <p:extLst>
      <p:ext uri="{BB962C8B-B14F-4D97-AF65-F5344CB8AC3E}">
        <p14:creationId xmlns:p14="http://schemas.microsoft.com/office/powerpoint/2010/main" val="196891842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32" y="210026"/>
            <a:ext cx="87129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  2025  год  запланировано: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подготовки к празднованию 80-ой годовщины Победы провести косметический ремонт памятников в селах Юдановка и Песковатка, осуществлять уход за захоронениями участников Вов на сельских  кладбищах;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подготовки к празднованию 245 годовщины образования села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Юдановка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Принять участие в реализации 4-х проектов ТОС, в случае получения грантовой поддержки;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Принять участие в поддержке проектов акции «Родные берега» (3 проекта);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Заменить водонапорную башню по адресу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с.Юдановка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ул.Советская, 11 В - конкурсный отбор проектов по поддержке местных инициатив в рамках развития инициативного бюджетирования;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Продолжить работу по благоустройству населенных пунктов поселения.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8284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Глава</a:t>
            </a:r>
          </a:p>
          <a:p>
            <a:pPr algn="ctr"/>
            <a:r>
              <a:rPr lang="ru-RU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Юдановского</a:t>
            </a:r>
            <a:r>
              <a:rPr lang="ru-RU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сельского поселения</a:t>
            </a:r>
          </a:p>
          <a:p>
            <a:pPr algn="ctr"/>
            <a:endParaRPr lang="ru-RU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Мельникова </a:t>
            </a:r>
          </a:p>
          <a:p>
            <a:pPr algn="ctr"/>
            <a:r>
              <a:rPr lang="ru-RU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Светлана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33653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10" y="62304"/>
            <a:ext cx="4623314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083" y="59330"/>
            <a:ext cx="382562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3083" y="3501008"/>
            <a:ext cx="370659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57700"/>
            <a:ext cx="4536504" cy="224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1556" y="2400300"/>
            <a:ext cx="513320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2024 г:родилось 11  детей, </a:t>
            </a:r>
          </a:p>
          <a:p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умерло 22 человека</a:t>
            </a:r>
          </a:p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(2023 г: 7 родилось/ 23 умерло;</a:t>
            </a:r>
          </a:p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2022 г: 6 родилось/ 16 умерло 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539552" y="404664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57332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Студенты – 44, неработающие - 40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971600" y="1340768"/>
          <a:ext cx="68407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47664" y="404664"/>
            <a:ext cx="6096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Миграция населения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5445224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Численность населения: 2022 г – 1179 чел.</a:t>
            </a:r>
          </a:p>
          <a:p>
            <a:r>
              <a:rPr lang="ru-RU" dirty="0"/>
              <a:t>                                               2023 г – 1221 чел</a:t>
            </a:r>
          </a:p>
          <a:p>
            <a:r>
              <a:rPr lang="ru-RU" dirty="0"/>
              <a:t>                                               2024 г – 1229 чел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6F48E0-EF6B-4D28-9E8E-FFF3545F733E}"/>
              </a:ext>
            </a:extLst>
          </p:cNvPr>
          <p:cNvSpPr/>
          <p:nvPr/>
        </p:nvSpPr>
        <p:spPr>
          <a:xfrm>
            <a:off x="467544" y="474345"/>
            <a:ext cx="8874289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Участники СВО: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Мобилизованных -7 человек;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Контрактников – 11;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Семей участников СВО – 26;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Погибших -   5;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Пропавших без вести – 1;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Умер – 1.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663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4267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9080"/>
            <a:ext cx="4267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267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267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89" y="1124744"/>
            <a:ext cx="4253395" cy="29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763" y="1124744"/>
            <a:ext cx="42672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784" y="4221088"/>
            <a:ext cx="4267200" cy="24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9762" y="4221088"/>
            <a:ext cx="4267200" cy="24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022AB-E98C-4AF1-8FAE-F224C1EAD595}"/>
              </a:ext>
            </a:extLst>
          </p:cNvPr>
          <p:cNvSpPr txBox="1"/>
          <p:nvPr/>
        </p:nvSpPr>
        <p:spPr>
          <a:xfrm>
            <a:off x="160784" y="153340"/>
            <a:ext cx="9252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Культурно-массовые мероприятия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93096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836712"/>
            <a:ext cx="3642280" cy="22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246373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32656"/>
            <a:ext cx="2768352" cy="369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 rot="20556051">
            <a:off x="1376547" y="2967335"/>
            <a:ext cx="6390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День Победы…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311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Udanivka</dc:creator>
  <cp:lastModifiedBy>Шевцов Иван Сергеевич</cp:lastModifiedBy>
  <cp:revision>7</cp:revision>
  <cp:lastPrinted>2025-03-06T12:57:17Z</cp:lastPrinted>
  <dcterms:created xsi:type="dcterms:W3CDTF">2025-03-04T09:22:40Z</dcterms:created>
  <dcterms:modified xsi:type="dcterms:W3CDTF">2025-03-06T12:57:18Z</dcterms:modified>
</cp:coreProperties>
</file>